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6"/>
  </p:notesMasterIdLst>
  <p:handoutMasterIdLst>
    <p:handoutMasterId r:id="rId7"/>
  </p:handoutMasterIdLst>
  <p:sldIdLst>
    <p:sldId id="1050" r:id="rId2"/>
    <p:sldId id="1051" r:id="rId3"/>
    <p:sldId id="1052" r:id="rId4"/>
    <p:sldId id="1053" r:id="rId5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9819" autoAdjust="0"/>
  </p:normalViewPr>
  <p:slideViewPr>
    <p:cSldViewPr>
      <p:cViewPr>
        <p:scale>
          <a:sx n="60" d="100"/>
          <a:sy n="60" d="100"/>
        </p:scale>
        <p:origin x="-80" y="-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66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3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PID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What information should be associated with PIDs? Core set or complete set ? Getting existing systems to adopt this; getting DCs to use them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Separate minting &amp; resolution; don’t replicate digital library world ‘PID bakeoffs.’ Some Say build something quickly now that works; others say use cases need to be understood first. Compound PIDs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Find a use case to </a:t>
            </a:r>
            <a:r>
              <a:rPr lang="en-US" sz="2400" dirty="0" err="1" smtClean="0"/>
              <a:t>harmonise</a:t>
            </a:r>
            <a:r>
              <a:rPr lang="en-US" sz="2400" dirty="0" smtClean="0"/>
              <a:t> PIDs across 3 disciplines; Build (say) a downloader that can handle multiple PID types.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041418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Registry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Type registries; dataset registries; data cent[(re)|(</a:t>
            </a:r>
            <a:r>
              <a:rPr lang="en-US" sz="2400" dirty="0" err="1" smtClean="0"/>
              <a:t>er</a:t>
            </a:r>
            <a:r>
              <a:rPr lang="en-US" sz="2400" dirty="0" smtClean="0"/>
              <a:t>)] registries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Understand use &amp; value – who are the users of general discovery services ? What do they want from them ? (but – some say user </a:t>
            </a:r>
            <a:r>
              <a:rPr lang="en-US" sz="2400" dirty="0" err="1" smtClean="0"/>
              <a:t>reqs</a:t>
            </a:r>
            <a:r>
              <a:rPr lang="en-US" sz="2400" dirty="0" smtClean="0"/>
              <a:t> too far away from how infrastructure needs to work.)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WG on making national registries interoperate. WG on use cases for generic discovery – how does it increase data exchange? Many more probably – but time in the way. WG on ‘best deposit’ problem.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456182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Frictionless sharing – </a:t>
            </a:r>
            <a:r>
              <a:rPr lang="en-US" sz="2400" dirty="0" err="1" smtClean="0"/>
              <a:t>dropbox</a:t>
            </a:r>
            <a:r>
              <a:rPr lang="en-US" sz="2400" dirty="0" smtClean="0"/>
              <a:t>,  </a:t>
            </a:r>
            <a:r>
              <a:rPr lang="en-US" sz="2400" dirty="0" err="1" smtClean="0"/>
              <a:t>flickr</a:t>
            </a:r>
            <a:r>
              <a:rPr lang="en-US" sz="2400" dirty="0" smtClean="0"/>
              <a:t> as examples. Data as a service – ask a question which </a:t>
            </a:r>
            <a:r>
              <a:rPr lang="en-US" sz="2400" smtClean="0"/>
              <a:t>data answer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Identify characteristics ? Or develop services ? Registry of services on data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Either might be a WG charter. But also look at working with existing commercial services – where do we have scale to get them to behave differently? Where should we create new commercial services ? On ‘data as service’ metadata principles to describe services on data</a:t>
            </a:r>
          </a:p>
        </p:txBody>
      </p:sp>
    </p:spTree>
    <p:extLst>
      <p:ext uri="{BB962C8B-B14F-4D97-AF65-F5344CB8AC3E}">
        <p14:creationId xmlns:p14="http://schemas.microsoft.com/office/powerpoint/2010/main" val="188456182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&lt;Group Name&gt;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&lt;What issues did your group focus on?&gt;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&lt;What should the community be doing to address these issues?  What are potential long-term efforts, short-term efforts, vehicles for activity, </a:t>
            </a:r>
            <a:r>
              <a:rPr lang="en-US" sz="2400" dirty="0" err="1" smtClean="0"/>
              <a:t>etc</a:t>
            </a:r>
            <a:r>
              <a:rPr lang="en-US" sz="2400" dirty="0" smtClean="0"/>
              <a:t>?&gt;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&lt;Are there potential Working Group charters that might be developed from these issues?  If so, what?&gt;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600380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13409</TotalTime>
  <Words>391</Words>
  <Application>Microsoft Macintosh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PID Interest Group Summary Slide</vt:lpstr>
      <vt:lpstr>Registry Interest Group Summary Slide</vt:lpstr>
      <vt:lpstr>Services Interest Group Summary Slide</vt:lpstr>
      <vt:lpstr>&lt;Group Name&gt; Interest Group Summary Slide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Robert Ping</cp:lastModifiedBy>
  <cp:revision>810</cp:revision>
  <cp:lastPrinted>2012-09-28T18:56:07Z</cp:lastPrinted>
  <dcterms:created xsi:type="dcterms:W3CDTF">2012-09-30T20:22:30Z</dcterms:created>
  <dcterms:modified xsi:type="dcterms:W3CDTF">2012-10-02T04:35:05Z</dcterms:modified>
</cp:coreProperties>
</file>